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Amatic SC"/>
      <p:regular r:id="rId12"/>
      <p:bold r:id="rId13"/>
    </p:embeddedFont>
    <p:embeddedFont>
      <p:font typeface="Source Code Pro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AmaticSC-bold.fntdata"/><Relationship Id="rId12" Type="http://schemas.openxmlformats.org/officeDocument/2006/relationships/font" Target="fonts/AmaticSC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SourceCodePro-bold.fntdata"/><Relationship Id="rId14" Type="http://schemas.openxmlformats.org/officeDocument/2006/relationships/font" Target="fonts/SourceCodePro-regular.fntdata"/><Relationship Id="rId17" Type="http://schemas.openxmlformats.org/officeDocument/2006/relationships/font" Target="fonts/SourceCodePro-boldItalic.fntdata"/><Relationship Id="rId16" Type="http://schemas.openxmlformats.org/officeDocument/2006/relationships/font" Target="fonts/SourceCodePr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d722403e7f_0_3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d722403e7f_0_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d722403e7f_0_2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d722403e7f_0_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d722403e7f_0_2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d722403e7f_0_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d722403e7f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d722403e7f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d722403e7f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d722403e7f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 004 Final Presentation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977"/>
              <a:t>t</a:t>
            </a:r>
            <a:r>
              <a:rPr lang="en" sz="3977"/>
              <a:t>oothpick and chipboard composition</a:t>
            </a:r>
            <a:endParaRPr sz="3977"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Nicole Jimenez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Chipboard element</a:t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 b="5978" l="9288" r="5656" t="8857"/>
          <a:stretch/>
        </p:blipFill>
        <p:spPr>
          <a:xfrm>
            <a:off x="4343400" y="168075"/>
            <a:ext cx="3600826" cy="4807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Original chipboard constructions</a:t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43051"/>
            <a:ext cx="2961050" cy="3948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00363" y="1144650"/>
            <a:ext cx="5331933" cy="374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Stick constructions</a:t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 b="9198" l="0" r="0" t="0"/>
          <a:stretch/>
        </p:blipFill>
        <p:spPr>
          <a:xfrm>
            <a:off x="311700" y="1093850"/>
            <a:ext cx="3168998" cy="383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39163" y="1139788"/>
            <a:ext cx="4993133" cy="374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Combination element progress</a:t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525" y="1153950"/>
            <a:ext cx="2808638" cy="374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67675" y="1153950"/>
            <a:ext cx="2808638" cy="374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98812" y="1153950"/>
            <a:ext cx="2808638" cy="374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composition!</a:t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 rotWithShape="1">
          <a:blip r:embed="rId3">
            <a:alphaModFix/>
          </a:blip>
          <a:srcRect b="2152" l="0" r="0" t="0"/>
          <a:stretch/>
        </p:blipFill>
        <p:spPr>
          <a:xfrm>
            <a:off x="4360550" y="179550"/>
            <a:ext cx="3588326" cy="4681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