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Lat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497f0fb79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497f0fb79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497f0fb79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d497f0fb79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497f0fb79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d497f0fb79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497f0fb7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497f0fb7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497f0fb7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497f0fb7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497f0fb79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497f0fb79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497f0fb79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497f0fb79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97f0fb79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497f0fb79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497f0fb79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497f0fb79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497f0fb7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497f0fb7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497f0fb79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497f0fb79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jpg"/><Relationship Id="rId4" Type="http://schemas.openxmlformats.org/officeDocument/2006/relationships/image" Target="../media/image40.jpg"/><Relationship Id="rId5" Type="http://schemas.openxmlformats.org/officeDocument/2006/relationships/image" Target="../media/image39.jpg"/><Relationship Id="rId6" Type="http://schemas.openxmlformats.org/officeDocument/2006/relationships/image" Target="../media/image46.jpg"/><Relationship Id="rId7" Type="http://schemas.openxmlformats.org/officeDocument/2006/relationships/image" Target="../media/image4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jpg"/><Relationship Id="rId4" Type="http://schemas.openxmlformats.org/officeDocument/2006/relationships/image" Target="../media/image48.jpg"/><Relationship Id="rId5" Type="http://schemas.openxmlformats.org/officeDocument/2006/relationships/image" Target="../media/image47.jpg"/><Relationship Id="rId6" Type="http://schemas.openxmlformats.org/officeDocument/2006/relationships/image" Target="../media/image4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9" Type="http://schemas.openxmlformats.org/officeDocument/2006/relationships/image" Target="../media/image6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10.jpg"/><Relationship Id="rId6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22.jpg"/><Relationship Id="rId9" Type="http://schemas.openxmlformats.org/officeDocument/2006/relationships/image" Target="../media/image20.jpg"/><Relationship Id="rId5" Type="http://schemas.openxmlformats.org/officeDocument/2006/relationships/image" Target="../media/image18.jpg"/><Relationship Id="rId6" Type="http://schemas.openxmlformats.org/officeDocument/2006/relationships/image" Target="../media/image15.jpg"/><Relationship Id="rId7" Type="http://schemas.openxmlformats.org/officeDocument/2006/relationships/image" Target="../media/image17.jpg"/><Relationship Id="rId8" Type="http://schemas.openxmlformats.org/officeDocument/2006/relationships/image" Target="../media/image3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16.jpg"/><Relationship Id="rId5" Type="http://schemas.openxmlformats.org/officeDocument/2006/relationships/image" Target="../media/image24.jpg"/><Relationship Id="rId6" Type="http://schemas.openxmlformats.org/officeDocument/2006/relationships/image" Target="../media/image21.jpg"/><Relationship Id="rId7" Type="http://schemas.openxmlformats.org/officeDocument/2006/relationships/image" Target="../media/image23.jpg"/><Relationship Id="rId8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33.jpg"/><Relationship Id="rId7" Type="http://schemas.openxmlformats.org/officeDocument/2006/relationships/image" Target="../media/image30.jpg"/><Relationship Id="rId8" Type="http://schemas.openxmlformats.org/officeDocument/2006/relationships/image" Target="../media/image3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g"/><Relationship Id="rId4" Type="http://schemas.openxmlformats.org/officeDocument/2006/relationships/image" Target="../media/image3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5.jpg"/><Relationship Id="rId4" Type="http://schemas.openxmlformats.org/officeDocument/2006/relationships/image" Target="../media/image34.jpg"/><Relationship Id="rId5" Type="http://schemas.openxmlformats.org/officeDocument/2006/relationships/image" Target="../media/image38.jpg"/><Relationship Id="rId6" Type="http://schemas.openxmlformats.org/officeDocument/2006/relationships/image" Target="../media/image37.jpg"/><Relationship Id="rId7" Type="http://schemas.openxmlformats.org/officeDocument/2006/relationships/image" Target="../media/image36.jpg"/><Relationship Id="rId8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004 - Final Compositions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Konstantinos Voyiazis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/>
          <p:nvPr>
            <p:ph type="title"/>
          </p:nvPr>
        </p:nvSpPr>
        <p:spPr>
          <a:xfrm>
            <a:off x="1297500" y="159600"/>
            <a:ext cx="7038900" cy="5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Chipboard/Stick Composition Variation 1</a:t>
            </a:r>
            <a:endParaRPr/>
          </a:p>
        </p:txBody>
      </p:sp>
      <p:pic>
        <p:nvPicPr>
          <p:cNvPr id="221" name="Google Shape;221;p22"/>
          <p:cNvPicPr preferRelativeResize="0"/>
          <p:nvPr/>
        </p:nvPicPr>
        <p:blipFill rotWithShape="1">
          <a:blip r:embed="rId3">
            <a:alphaModFix/>
          </a:blip>
          <a:srcRect b="28936" l="0" r="0" t="0"/>
          <a:stretch/>
        </p:blipFill>
        <p:spPr>
          <a:xfrm>
            <a:off x="152400" y="867900"/>
            <a:ext cx="3256435" cy="173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4">
            <a:alphaModFix/>
          </a:blip>
          <a:srcRect b="28052" l="0" r="0" t="0"/>
          <a:stretch/>
        </p:blipFill>
        <p:spPr>
          <a:xfrm>
            <a:off x="4308250" y="2571750"/>
            <a:ext cx="4500749" cy="24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5">
            <a:alphaModFix/>
          </a:blip>
          <a:srcRect b="9033" l="0" r="0" t="0"/>
          <a:stretch/>
        </p:blipFill>
        <p:spPr>
          <a:xfrm>
            <a:off x="3628975" y="867900"/>
            <a:ext cx="2497375" cy="17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0375" y="867903"/>
            <a:ext cx="2708695" cy="203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7775" y="2820988"/>
            <a:ext cx="2980183" cy="223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/>
          <p:nvPr>
            <p:ph type="title"/>
          </p:nvPr>
        </p:nvSpPr>
        <p:spPr>
          <a:xfrm>
            <a:off x="1297500" y="185650"/>
            <a:ext cx="7038900" cy="5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Chipboard/Stick Composition Variation 2</a:t>
            </a:r>
            <a:endParaRPr/>
          </a:p>
        </p:txBody>
      </p:sp>
      <p:pic>
        <p:nvPicPr>
          <p:cNvPr id="231" name="Google Shape;231;p23"/>
          <p:cNvPicPr preferRelativeResize="0"/>
          <p:nvPr/>
        </p:nvPicPr>
        <p:blipFill rotWithShape="1">
          <a:blip r:embed="rId3">
            <a:alphaModFix/>
          </a:blip>
          <a:srcRect b="16739" l="13161" r="19101" t="9290"/>
          <a:stretch/>
        </p:blipFill>
        <p:spPr>
          <a:xfrm>
            <a:off x="286150" y="845475"/>
            <a:ext cx="2588426" cy="211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 rotWithShape="1">
          <a:blip r:embed="rId4">
            <a:alphaModFix/>
          </a:blip>
          <a:srcRect b="32928" l="0" r="0" t="4847"/>
          <a:stretch/>
        </p:blipFill>
        <p:spPr>
          <a:xfrm>
            <a:off x="3749775" y="747788"/>
            <a:ext cx="4961124" cy="231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 rotWithShape="1">
          <a:blip r:embed="rId5">
            <a:alphaModFix/>
          </a:blip>
          <a:srcRect b="24986" l="0" r="0" t="0"/>
          <a:stretch/>
        </p:blipFill>
        <p:spPr>
          <a:xfrm>
            <a:off x="56950" y="3069275"/>
            <a:ext cx="3399201" cy="191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6551" y="3206062"/>
            <a:ext cx="2367552" cy="1775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/>
          <p:nvPr>
            <p:ph type="title"/>
          </p:nvPr>
        </p:nvSpPr>
        <p:spPr>
          <a:xfrm>
            <a:off x="1297500" y="107600"/>
            <a:ext cx="70389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Chipboard/Stick Composition Variation 2</a:t>
            </a:r>
            <a:endParaRPr/>
          </a:p>
        </p:txBody>
      </p:sp>
      <p:pic>
        <p:nvPicPr>
          <p:cNvPr id="240" name="Google Shape;2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2700"/>
            <a:ext cx="3141300" cy="418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6100" y="802700"/>
            <a:ext cx="5545500" cy="41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120600"/>
            <a:ext cx="7038900" cy="5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 Composition - Extending Frame</a:t>
            </a:r>
            <a:endParaRPr/>
          </a:p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b="26766" l="11886" r="0" t="0"/>
          <a:stretch/>
        </p:blipFill>
        <p:spPr>
          <a:xfrm>
            <a:off x="78050" y="780475"/>
            <a:ext cx="1860024" cy="115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4">
            <a:alphaModFix/>
          </a:blip>
          <a:srcRect b="16186" l="2805" r="9235" t="17035"/>
          <a:stretch/>
        </p:blipFill>
        <p:spPr>
          <a:xfrm>
            <a:off x="2059800" y="780475"/>
            <a:ext cx="2094126" cy="119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5650" y="663425"/>
            <a:ext cx="1735406" cy="130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6">
            <a:alphaModFix/>
          </a:blip>
          <a:srcRect b="22952" l="0" r="0" t="25316"/>
          <a:stretch/>
        </p:blipFill>
        <p:spPr>
          <a:xfrm>
            <a:off x="6132775" y="710651"/>
            <a:ext cx="2866701" cy="111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 rotWithShape="1">
          <a:blip r:embed="rId7">
            <a:alphaModFix/>
          </a:blip>
          <a:srcRect b="13183" l="1632" r="0" t="14853"/>
          <a:stretch/>
        </p:blipFill>
        <p:spPr>
          <a:xfrm>
            <a:off x="199400" y="2790175"/>
            <a:ext cx="2939599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 rotWithShape="1">
          <a:blip r:embed="rId8">
            <a:alphaModFix/>
          </a:blip>
          <a:srcRect b="10611" l="3035" r="14923" t="15744"/>
          <a:stretch/>
        </p:blipFill>
        <p:spPr>
          <a:xfrm>
            <a:off x="3397400" y="2787300"/>
            <a:ext cx="2094126" cy="1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 rotWithShape="1">
          <a:blip r:embed="rId9">
            <a:alphaModFix/>
          </a:blip>
          <a:srcRect b="0" l="9933" r="15827" t="13073"/>
          <a:stretch/>
        </p:blipFill>
        <p:spPr>
          <a:xfrm>
            <a:off x="5954025" y="2306016"/>
            <a:ext cx="2939599" cy="2581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/>
          <p:nvPr>
            <p:ph type="title"/>
          </p:nvPr>
        </p:nvSpPr>
        <p:spPr>
          <a:xfrm>
            <a:off x="1297500" y="133625"/>
            <a:ext cx="7038900" cy="5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Chipboard Composition</a:t>
            </a:r>
            <a:endParaRPr/>
          </a:p>
        </p:txBody>
      </p:sp>
      <p:pic>
        <p:nvPicPr>
          <p:cNvPr id="153" name="Google Shape;153;p15"/>
          <p:cNvPicPr preferRelativeResize="0"/>
          <p:nvPr/>
        </p:nvPicPr>
        <p:blipFill rotWithShape="1">
          <a:blip r:embed="rId3">
            <a:alphaModFix/>
          </a:blip>
          <a:srcRect b="27814" l="11825" r="14818" t="22025"/>
          <a:stretch/>
        </p:blipFill>
        <p:spPr>
          <a:xfrm>
            <a:off x="429250" y="845450"/>
            <a:ext cx="4058199" cy="208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 rotWithShape="1">
          <a:blip r:embed="rId4">
            <a:alphaModFix/>
          </a:blip>
          <a:srcRect b="15206" l="-7940" r="7940" t="15199"/>
          <a:stretch/>
        </p:blipFill>
        <p:spPr>
          <a:xfrm>
            <a:off x="5732800" y="372276"/>
            <a:ext cx="2603601" cy="241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2275" y="3082524"/>
            <a:ext cx="2549468" cy="191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1025" y="3157014"/>
            <a:ext cx="2549476" cy="1912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/>
          <p:nvPr>
            <p:ph type="title"/>
          </p:nvPr>
        </p:nvSpPr>
        <p:spPr>
          <a:xfrm>
            <a:off x="1297500" y="107600"/>
            <a:ext cx="70389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Chipboard Composition Continued</a:t>
            </a:r>
            <a:endParaRPr/>
          </a:p>
        </p:txBody>
      </p:sp>
      <p:pic>
        <p:nvPicPr>
          <p:cNvPr id="162" name="Google Shape;16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44111"/>
            <a:ext cx="3991726" cy="2993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9575" y="1079601"/>
            <a:ext cx="4611049" cy="34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Chipboard/Stick Composition</a:t>
            </a:r>
            <a:endParaRPr/>
          </a:p>
        </p:txBody>
      </p:sp>
      <p:pic>
        <p:nvPicPr>
          <p:cNvPr id="169" name="Google Shape;169;p17"/>
          <p:cNvPicPr preferRelativeResize="0"/>
          <p:nvPr/>
        </p:nvPicPr>
        <p:blipFill rotWithShape="1">
          <a:blip r:embed="rId3">
            <a:alphaModFix/>
          </a:blip>
          <a:srcRect b="8005" l="11955" r="27261" t="7634"/>
          <a:stretch/>
        </p:blipFill>
        <p:spPr>
          <a:xfrm>
            <a:off x="195100" y="1433906"/>
            <a:ext cx="1921349" cy="199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 rotWithShape="1">
          <a:blip r:embed="rId4">
            <a:alphaModFix/>
          </a:blip>
          <a:srcRect b="15002" l="0" r="24772" t="0"/>
          <a:stretch/>
        </p:blipFill>
        <p:spPr>
          <a:xfrm>
            <a:off x="2337600" y="972350"/>
            <a:ext cx="2475026" cy="20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 rotWithShape="1">
          <a:blip r:embed="rId5">
            <a:alphaModFix/>
          </a:blip>
          <a:srcRect b="0" l="16240" r="10105" t="0"/>
          <a:stretch/>
        </p:blipFill>
        <p:spPr>
          <a:xfrm>
            <a:off x="5062450" y="1080585"/>
            <a:ext cx="1847050" cy="188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 rotWithShape="1">
          <a:blip r:embed="rId6">
            <a:alphaModFix/>
          </a:blip>
          <a:srcRect b="5678" l="23869" r="21533" t="0"/>
          <a:stretch/>
        </p:blipFill>
        <p:spPr>
          <a:xfrm>
            <a:off x="7279714" y="714275"/>
            <a:ext cx="1734259" cy="224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13324" y="3199875"/>
            <a:ext cx="2358666" cy="17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4390" y="3352263"/>
            <a:ext cx="2185116" cy="163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 rotWithShape="1">
          <a:blip r:embed="rId9">
            <a:alphaModFix/>
          </a:blip>
          <a:srcRect b="0" l="19250" r="0" t="9828"/>
          <a:stretch/>
        </p:blipFill>
        <p:spPr>
          <a:xfrm>
            <a:off x="7166925" y="3365542"/>
            <a:ext cx="1847050" cy="1546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>
            <p:ph type="title"/>
          </p:nvPr>
        </p:nvSpPr>
        <p:spPr>
          <a:xfrm>
            <a:off x="1297500" y="94575"/>
            <a:ext cx="70389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Chipboard/Stick Composition Continued</a:t>
            </a:r>
            <a:endParaRPr/>
          </a:p>
        </p:txBody>
      </p:sp>
      <p:pic>
        <p:nvPicPr>
          <p:cNvPr id="181" name="Google Shape;1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475" y="861825"/>
            <a:ext cx="2904300" cy="21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4175" y="861824"/>
            <a:ext cx="3086374" cy="23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4900" y="981250"/>
            <a:ext cx="2398200" cy="17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750" y="3225600"/>
            <a:ext cx="2398200" cy="17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4899" y="3176600"/>
            <a:ext cx="2348652" cy="176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03602" y="3244179"/>
            <a:ext cx="2348649" cy="1761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>
            <p:ph type="title"/>
          </p:nvPr>
        </p:nvSpPr>
        <p:spPr>
          <a:xfrm>
            <a:off x="1297500" y="68575"/>
            <a:ext cx="70389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Chipboard/Stick Composition Continued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886" y="723349"/>
            <a:ext cx="2624950" cy="196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400" y="663475"/>
            <a:ext cx="2524575" cy="189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1650" y="663469"/>
            <a:ext cx="2368440" cy="17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3588" y="3041949"/>
            <a:ext cx="2524588" cy="189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8063" y="3041949"/>
            <a:ext cx="2524588" cy="189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12550" y="2590392"/>
            <a:ext cx="3126651" cy="2345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/>
          <p:nvPr>
            <p:ph type="title"/>
          </p:nvPr>
        </p:nvSpPr>
        <p:spPr>
          <a:xfrm>
            <a:off x="1297500" y="198650"/>
            <a:ext cx="7038900" cy="5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Chipboard/Stick Composition Continued</a:t>
            </a:r>
            <a:endParaRPr/>
          </a:p>
        </p:txBody>
      </p:sp>
      <p:pic>
        <p:nvPicPr>
          <p:cNvPr id="203" name="Google Shape;203;p20"/>
          <p:cNvPicPr preferRelativeResize="0"/>
          <p:nvPr/>
        </p:nvPicPr>
        <p:blipFill rotWithShape="1">
          <a:blip r:embed="rId3">
            <a:alphaModFix/>
          </a:blip>
          <a:srcRect b="23797" l="0" r="0" t="0"/>
          <a:stretch/>
        </p:blipFill>
        <p:spPr>
          <a:xfrm>
            <a:off x="100400" y="1560875"/>
            <a:ext cx="4574474" cy="261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/>
          <p:cNvPicPr preferRelativeResize="0"/>
          <p:nvPr/>
        </p:nvPicPr>
        <p:blipFill rotWithShape="1">
          <a:blip r:embed="rId4">
            <a:alphaModFix/>
          </a:blip>
          <a:srcRect b="0" l="0" r="0" t="20861"/>
          <a:stretch/>
        </p:blipFill>
        <p:spPr>
          <a:xfrm>
            <a:off x="4800825" y="1560875"/>
            <a:ext cx="4096051" cy="243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/>
          <p:nvPr>
            <p:ph type="title"/>
          </p:nvPr>
        </p:nvSpPr>
        <p:spPr>
          <a:xfrm>
            <a:off x="1297500" y="146625"/>
            <a:ext cx="7038900" cy="5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Chipboard/Stick Composition Variation 1</a:t>
            </a:r>
            <a:endParaRPr/>
          </a:p>
        </p:txBody>
      </p:sp>
      <p:pic>
        <p:nvPicPr>
          <p:cNvPr id="210" name="Google Shape;2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54925"/>
            <a:ext cx="2462026" cy="18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0987" y="854935"/>
            <a:ext cx="2462026" cy="184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3725" y="854925"/>
            <a:ext cx="2462026" cy="184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499" y="2982987"/>
            <a:ext cx="2777874" cy="208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6773" y="2853849"/>
            <a:ext cx="2849669" cy="213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48851" y="2853837"/>
            <a:ext cx="2849674" cy="2137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